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3" r:id="rId2"/>
    <p:sldId id="264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49313F-E348-4149-98B3-56CF3C21CF13}" type="datetimeFigureOut">
              <a:rPr lang="de-DE" smtClean="0"/>
              <a:pPr/>
              <a:t>29.04.2016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46C58D-EEB1-422B-9C34-1101C102147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F8A13-6EBF-4382-AB64-FF58B4205B7A}" type="datetimeFigureOut">
              <a:rPr lang="de-DE" smtClean="0"/>
              <a:pPr/>
              <a:t>29.04.2016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37F4-D608-4801-891E-AC0911B18F8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F8A13-6EBF-4382-AB64-FF58B4205B7A}" type="datetimeFigureOut">
              <a:rPr lang="de-DE" smtClean="0"/>
              <a:pPr/>
              <a:t>29.04.2016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37F4-D608-4801-891E-AC0911B18F8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F8A13-6EBF-4382-AB64-FF58B4205B7A}" type="datetimeFigureOut">
              <a:rPr lang="de-DE" smtClean="0"/>
              <a:pPr/>
              <a:t>29.04.2016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37F4-D608-4801-891E-AC0911B18F8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F8A13-6EBF-4382-AB64-FF58B4205B7A}" type="datetimeFigureOut">
              <a:rPr lang="de-DE" smtClean="0"/>
              <a:pPr/>
              <a:t>29.04.2016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37F4-D608-4801-891E-AC0911B18F8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F8A13-6EBF-4382-AB64-FF58B4205B7A}" type="datetimeFigureOut">
              <a:rPr lang="de-DE" smtClean="0"/>
              <a:pPr/>
              <a:t>29.04.2016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37F4-D608-4801-891E-AC0911B18F8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F8A13-6EBF-4382-AB64-FF58B4205B7A}" type="datetimeFigureOut">
              <a:rPr lang="de-DE" smtClean="0"/>
              <a:pPr/>
              <a:t>29.04.2016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37F4-D608-4801-891E-AC0911B18F8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F8A13-6EBF-4382-AB64-FF58B4205B7A}" type="datetimeFigureOut">
              <a:rPr lang="de-DE" smtClean="0"/>
              <a:pPr/>
              <a:t>29.04.2016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37F4-D608-4801-891E-AC0911B18F8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F8A13-6EBF-4382-AB64-FF58B4205B7A}" type="datetimeFigureOut">
              <a:rPr lang="de-DE" smtClean="0"/>
              <a:pPr/>
              <a:t>29.04.2016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37F4-D608-4801-891E-AC0911B18F8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F8A13-6EBF-4382-AB64-FF58B4205B7A}" type="datetimeFigureOut">
              <a:rPr lang="de-DE" smtClean="0"/>
              <a:pPr/>
              <a:t>29.04.2016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37F4-D608-4801-891E-AC0911B18F8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F8A13-6EBF-4382-AB64-FF58B4205B7A}" type="datetimeFigureOut">
              <a:rPr lang="de-DE" smtClean="0"/>
              <a:pPr/>
              <a:t>29.04.2016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37F4-D608-4801-891E-AC0911B18F8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F8A13-6EBF-4382-AB64-FF58B4205B7A}" type="datetimeFigureOut">
              <a:rPr lang="de-DE" smtClean="0"/>
              <a:pPr/>
              <a:t>29.04.2016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37F4-D608-4801-891E-AC0911B18F8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F8A13-6EBF-4382-AB64-FF58B4205B7A}" type="datetimeFigureOut">
              <a:rPr lang="de-DE" smtClean="0"/>
              <a:pPr/>
              <a:t>29.04.2016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637F4-D608-4801-891E-AC0911B18F8A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Textfeld 8"/>
          <p:cNvSpPr txBox="1"/>
          <p:nvPr userDrawn="1"/>
        </p:nvSpPr>
        <p:spPr>
          <a:xfrm>
            <a:off x="2051720" y="332656"/>
            <a:ext cx="47656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400" cap="none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Staatliches</a:t>
            </a:r>
            <a:r>
              <a:rPr lang="de-DE" sz="2400" cap="none" baseline="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Berufliches Schulzentrum</a:t>
            </a:r>
            <a:br>
              <a:rPr lang="de-DE" sz="2400" cap="none" baseline="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DE" sz="2400" cap="none" baseline="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Regensburger Land</a:t>
            </a:r>
            <a:endParaRPr lang="de-DE" sz="2400" cap="none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323528" y="1412776"/>
            <a:ext cx="8568952" cy="0"/>
          </a:xfrm>
          <a:prstGeom prst="line">
            <a:avLst/>
          </a:pr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Grafik 11" descr="BSZ logo_klein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6948264" y="260648"/>
            <a:ext cx="1650852" cy="876367"/>
          </a:xfrm>
          <a:prstGeom prst="rect">
            <a:avLst/>
          </a:prstGeom>
        </p:spPr>
      </p:pic>
      <p:pic>
        <p:nvPicPr>
          <p:cNvPr id="13" name="Grafik 12" descr="lkr-logo-april-2016_hoch_small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683568" y="0"/>
            <a:ext cx="1350634" cy="138539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Larissa-Design</vt:lpstr>
      <vt:lpstr>Folie 1</vt:lpstr>
      <vt:lpstr>Folie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user</dc:creator>
  <cp:lastModifiedBy>Alois</cp:lastModifiedBy>
  <cp:revision>21</cp:revision>
  <dcterms:created xsi:type="dcterms:W3CDTF">2013-09-10T15:22:00Z</dcterms:created>
  <dcterms:modified xsi:type="dcterms:W3CDTF">2016-04-29T16:17:20Z</dcterms:modified>
</cp:coreProperties>
</file>